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4540-606E-4F30-B4F7-5DD37FBFB6D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84DB-17AD-4FC1-AEC0-B99B92B649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4540-606E-4F30-B4F7-5DD37FBFB6D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84DB-17AD-4FC1-AEC0-B99B92B649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4540-606E-4F30-B4F7-5DD37FBFB6D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84DB-17AD-4FC1-AEC0-B99B92B649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4540-606E-4F30-B4F7-5DD37FBFB6D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84DB-17AD-4FC1-AEC0-B99B92B649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4540-606E-4F30-B4F7-5DD37FBFB6D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0784DB-17AD-4FC1-AEC0-B99B92B649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4540-606E-4F30-B4F7-5DD37FBFB6D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84DB-17AD-4FC1-AEC0-B99B92B649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4540-606E-4F30-B4F7-5DD37FBFB6D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84DB-17AD-4FC1-AEC0-B99B92B649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4540-606E-4F30-B4F7-5DD37FBFB6D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84DB-17AD-4FC1-AEC0-B99B92B649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4540-606E-4F30-B4F7-5DD37FBFB6D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84DB-17AD-4FC1-AEC0-B99B92B649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4540-606E-4F30-B4F7-5DD37FBFB6D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84DB-17AD-4FC1-AEC0-B99B92B649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4540-606E-4F30-B4F7-5DD37FBFB6D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84DB-17AD-4FC1-AEC0-B99B92B649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4C4540-606E-4F30-B4F7-5DD37FBFB6D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0784DB-17AD-4FC1-AEC0-B99B92B649D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594" y="1556792"/>
            <a:ext cx="8229600" cy="324036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БИСЕРОПЛЕТИЕНИЕ 2015</a:t>
            </a:r>
            <a:endParaRPr lang="ru-RU" sz="60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228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Глицинья</a:t>
            </a:r>
            <a:endParaRPr lang="ru-RU" dirty="0"/>
          </a:p>
        </p:txBody>
      </p:sp>
      <p:pic>
        <p:nvPicPr>
          <p:cNvPr id="9218" name="Picture 2" descr="C:\Users\дк\Desktop\к презентации\IMG_12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92087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Цветочки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42" name="Picture 2" descr="C:\Users\дк\Desktop\к презентации\IMG_12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89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2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панды</a:t>
            </a:r>
            <a:endParaRPr lang="ru-RU" dirty="0"/>
          </a:p>
        </p:txBody>
      </p:sp>
      <p:pic>
        <p:nvPicPr>
          <p:cNvPr id="11266" name="Picture 2" descr="C:\Users\дк\Desktop\к презентации\IMG_12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63284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Синяя </a:t>
            </a:r>
            <a:r>
              <a:rPr lang="ru-RU" dirty="0" smtClean="0">
                <a:solidFill>
                  <a:srgbClr val="FFFF00"/>
                </a:solidFill>
              </a:rPr>
              <a:t>орхидея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2290" name="Picture 2" descr="C:\Users\дк\Desktop\к презентации\IMG_12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77686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2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Цветочки</a:t>
            </a:r>
            <a:endParaRPr lang="ru-RU" dirty="0"/>
          </a:p>
        </p:txBody>
      </p:sp>
      <p:pic>
        <p:nvPicPr>
          <p:cNvPr id="13314" name="Picture 2" descr="C:\Users\дк\Desktop\к презентации\IMG_12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" y="1"/>
            <a:ext cx="4715509" cy="36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дк\Desktop\к презентации\IMG_12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904" y="2996952"/>
            <a:ext cx="4928096" cy="36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825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Цветы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338" name="Picture 2" descr="C:\Users\дк\Desktop\к презентации\IMG_12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2087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52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Лилии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5362" name="Picture 2" descr="C:\Users\дк\Desktop\к презентации\IMG_12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9288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3451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Незабудки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дк\Desktop\к презентации\IMG_12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06489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52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Лилии «Инь-</a:t>
            </a:r>
            <a:r>
              <a:rPr lang="ru-RU" dirty="0" err="1" smtClean="0"/>
              <a:t>янь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7410" name="Picture 2" descr="C:\Users\дк\Desktop\к презентации\IMG_12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77686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389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4248472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+mn-lt"/>
              </a:rPr>
              <a:t>Продолжение следует…</a:t>
            </a:r>
            <a:endParaRPr lang="ru-RU" sz="8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541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Дерево «ФЕЯ»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дк\Desktop\к презентации\IMG_12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176004" cy="503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Подснежники</a:t>
            </a:r>
            <a:endParaRPr lang="ru-RU" dirty="0"/>
          </a:p>
        </p:txBody>
      </p:sp>
      <p:pic>
        <p:nvPicPr>
          <p:cNvPr id="2050" name="Picture 2" descr="C:\Users\дк\Desktop\к презентации\IMG_12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200"/>
            <a:ext cx="7200799" cy="49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1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ЗЕМЛЯНИКА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дк\Desktop\к презентации\IMG_12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0485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1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Инь-</a:t>
            </a:r>
            <a:r>
              <a:rPr lang="ru-RU" dirty="0" err="1" smtClean="0"/>
              <a:t>янь</a:t>
            </a:r>
            <a:endParaRPr lang="ru-RU" dirty="0"/>
          </a:p>
        </p:txBody>
      </p:sp>
      <p:pic>
        <p:nvPicPr>
          <p:cNvPr id="4098" name="Picture 2" descr="C:\Users\дк\Desktop\к презентации\IMG_12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3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1395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«Аленький» цветочек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дк\Desktop\к презентации\IMG_12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2088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Белая береза, под моим окном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147" name="Picture 3" descr="C:\Users\дк\Desktop\к презентации\IMG_1255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3284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7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Зимняя рябина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дк\Desktop\к презентации\IMG_12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2087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1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Глицинья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дк\Desktop\к презентации\IMG_12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484784"/>
            <a:ext cx="79208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</TotalTime>
  <Words>39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БИСЕРОПЛЕТИЕНИЕ 2015</vt:lpstr>
      <vt:lpstr>Дерево «ФЕЯ»</vt:lpstr>
      <vt:lpstr>Подснежники</vt:lpstr>
      <vt:lpstr>ЗЕМЛЯНИКА</vt:lpstr>
      <vt:lpstr>Инь-янь</vt:lpstr>
      <vt:lpstr>«Аленький» цветочек</vt:lpstr>
      <vt:lpstr>Белая береза, под моим окном</vt:lpstr>
      <vt:lpstr>Зимняя рябина</vt:lpstr>
      <vt:lpstr>Глицинья</vt:lpstr>
      <vt:lpstr>Глицинья</vt:lpstr>
      <vt:lpstr>Цветочки</vt:lpstr>
      <vt:lpstr>Дерево панды</vt:lpstr>
      <vt:lpstr>Синяя орхидея</vt:lpstr>
      <vt:lpstr>Цветочки</vt:lpstr>
      <vt:lpstr>Цветы</vt:lpstr>
      <vt:lpstr>Лилии</vt:lpstr>
      <vt:lpstr>Незабудки</vt:lpstr>
      <vt:lpstr>Лилии «Инь-янь»</vt:lpstr>
      <vt:lpstr>Продолжение следует…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дк ШУГАН</dc:creator>
  <cp:lastModifiedBy>Александр</cp:lastModifiedBy>
  <cp:revision>4</cp:revision>
  <dcterms:created xsi:type="dcterms:W3CDTF">2015-02-15T16:01:22Z</dcterms:created>
  <dcterms:modified xsi:type="dcterms:W3CDTF">2015-02-15T17:46:45Z</dcterms:modified>
</cp:coreProperties>
</file>